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7" r:id="rId2"/>
    <p:sldId id="266" r:id="rId3"/>
    <p:sldId id="259" r:id="rId4"/>
    <p:sldId id="260" r:id="rId5"/>
    <p:sldId id="261" r:id="rId6"/>
    <p:sldId id="262" r:id="rId7"/>
    <p:sldId id="267" r:id="rId8"/>
    <p:sldId id="268" r:id="rId9"/>
    <p:sldId id="269" r:id="rId10"/>
    <p:sldId id="270" r:id="rId11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3206"/>
    <p:restoredTop sz="94651"/>
  </p:normalViewPr>
  <p:slideViewPr>
    <p:cSldViewPr snapToGrid="0" snapToObjects="1">
      <p:cViewPr varScale="1">
        <p:scale>
          <a:sx n="95" d="100"/>
          <a:sy n="95" d="100"/>
        </p:scale>
        <p:origin x="208" y="50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microsoft.com/office/2015/10/relationships/revisionInfo" Target="revisionInfo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A6256A-E6A9-E147-AA53-610A8CFF45BD}" type="datetimeFigureOut">
              <a:rPr lang="fr-FR" smtClean="0"/>
              <a:t>10/09/2017</a:t>
            </a:fld>
            <a:endParaRPr lang="fr-FR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Cliquez pour modifier les styles du texte du masque</a:t>
            </a:r>
          </a:p>
          <a:p>
            <a:pPr lvl="1"/>
            <a:r>
              <a:rPr lang="en-US"/>
              <a:t>Deuxième niveau</a:t>
            </a:r>
          </a:p>
          <a:p>
            <a:pPr lvl="2"/>
            <a:r>
              <a:rPr lang="en-US"/>
              <a:t>Troisième niveau</a:t>
            </a:r>
          </a:p>
          <a:p>
            <a:pPr lvl="3"/>
            <a:r>
              <a:rPr lang="en-US"/>
              <a:t>Quatrième niveau</a:t>
            </a:r>
          </a:p>
          <a:p>
            <a:pPr lvl="4"/>
            <a:r>
              <a:rPr lang="en-US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590812-37B3-C643-BF07-C02105D9E7B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245754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2.tif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2.tiff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Relationship Id="rId3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5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Relationship Id="rId3" Type="http://schemas.openxmlformats.org/officeDocument/2006/relationships/image" Target="../media/image5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3391598" y="1404085"/>
            <a:ext cx="5386539" cy="4049829"/>
          </a:xfrm>
          <a:prstGeom prst="rect">
            <a:avLst/>
          </a:prstGeom>
          <a:solidFill>
            <a:schemeClr val="bg1">
              <a:alpha val="53000"/>
            </a:schemeClr>
          </a:solidFill>
          <a:effectLst>
            <a:glow rad="1219200">
              <a:schemeClr val="accent1">
                <a:alpha val="0"/>
              </a:schemeClr>
            </a:glow>
            <a:outerShdw sx="1000" sy="1000" algn="ctr" rotWithShape="0">
              <a:srgbClr val="000000">
                <a:alpha val="0"/>
              </a:srgbClr>
            </a:outerShdw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881290" y="1730429"/>
            <a:ext cx="4429420" cy="3397140"/>
          </a:xfrm>
          <a:prstGeom prst="rect">
            <a:avLst/>
          </a:prstGeom>
          <a:effectLst>
            <a:glow rad="12700">
              <a:schemeClr val="bg1">
                <a:alpha val="65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1166109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2581C53-95F2-6640-9E3D-21838341484F}" type="datetimeFigureOut">
              <a:rPr lang="fr-FR" smtClean="0"/>
              <a:t>10/09/2017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7A94B10-2369-7E43-9CA9-197C44FF24D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37308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2581C53-95F2-6640-9E3D-21838341484F}" type="datetimeFigureOut">
              <a:rPr lang="fr-FR" smtClean="0"/>
              <a:t>10/09/2017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7A94B10-2369-7E43-9CA9-197C44FF24D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981130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2581C53-95F2-6640-9E3D-21838341484F}" type="datetimeFigureOut">
              <a:rPr lang="fr-FR" smtClean="0"/>
              <a:t>10/09/2017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7A94B10-2369-7E43-9CA9-197C44FF24D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710442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2581C53-95F2-6640-9E3D-21838341484F}" type="datetimeFigureOut">
              <a:rPr lang="fr-FR" smtClean="0"/>
              <a:t>10/09/2017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7A94B10-2369-7E43-9CA9-197C44FF24D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260785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Рисунок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4203" y="1730430"/>
            <a:ext cx="4469921" cy="3397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110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ий слайд біли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4296" y="0"/>
            <a:ext cx="12192000" cy="68580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2673018" y="3942525"/>
            <a:ext cx="7245928" cy="1205202"/>
          </a:xfrm>
          <a:prstGeom prst="rect">
            <a:avLst/>
          </a:prstGeom>
        </p:spPr>
        <p:txBody>
          <a:bodyPr anchor="b"/>
          <a:lstStyle>
            <a:lvl1pPr algn="ctr">
              <a:defRPr sz="6000" b="1" i="1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ru-RU" dirty="0"/>
              <a:t>Заголовок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 hasCustomPrompt="1"/>
          </p:nvPr>
        </p:nvSpPr>
        <p:spPr>
          <a:xfrm>
            <a:off x="2426378" y="5147727"/>
            <a:ext cx="8062211" cy="89495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0" i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Подзаголовок</a:t>
            </a:r>
            <a:endParaRPr lang="fr-FR" dirty="0"/>
          </a:p>
        </p:txBody>
      </p:sp>
      <p:pic>
        <p:nvPicPr>
          <p:cNvPr id="6" name="Рисунок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7806" y="580724"/>
            <a:ext cx="3464980" cy="2633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0473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ий слайд кольорови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153" y="-7713"/>
            <a:ext cx="12465115" cy="7011627"/>
          </a:xfrm>
          <a:prstGeom prst="rect">
            <a:avLst/>
          </a:prstGeom>
        </p:spPr>
      </p:pic>
      <p:sp>
        <p:nvSpPr>
          <p:cNvPr id="12" name="Titre 1"/>
          <p:cNvSpPr>
            <a:spLocks noGrp="1"/>
          </p:cNvSpPr>
          <p:nvPr>
            <p:ph type="ctrTitle" hasCustomPrompt="1"/>
          </p:nvPr>
        </p:nvSpPr>
        <p:spPr>
          <a:xfrm>
            <a:off x="2460884" y="4308632"/>
            <a:ext cx="7245928" cy="1205202"/>
          </a:xfrm>
          <a:prstGeom prst="rect">
            <a:avLst/>
          </a:prstGeom>
        </p:spPr>
        <p:txBody>
          <a:bodyPr anchor="b"/>
          <a:lstStyle>
            <a:lvl1pPr algn="ctr">
              <a:defRPr sz="6000" b="1" i="1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ru-RU" dirty="0"/>
              <a:t>Заголовок</a:t>
            </a:r>
            <a:endParaRPr lang="fr-FR" dirty="0"/>
          </a:p>
        </p:txBody>
      </p:sp>
      <p:sp>
        <p:nvSpPr>
          <p:cNvPr id="13" name="Sous-titre 2"/>
          <p:cNvSpPr>
            <a:spLocks noGrp="1"/>
          </p:cNvSpPr>
          <p:nvPr>
            <p:ph type="subTitle" idx="1" hasCustomPrompt="1"/>
          </p:nvPr>
        </p:nvSpPr>
        <p:spPr>
          <a:xfrm>
            <a:off x="2166494" y="5513834"/>
            <a:ext cx="8062211" cy="89495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0" i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Подзаголовок</a:t>
            </a:r>
            <a:endParaRPr lang="fr-FR" dirty="0"/>
          </a:p>
        </p:txBody>
      </p:sp>
      <p:pic>
        <p:nvPicPr>
          <p:cNvPr id="14" name="Image 1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382220" y="851390"/>
            <a:ext cx="3630761" cy="2784609"/>
          </a:xfrm>
          <a:prstGeom prst="rect">
            <a:avLst/>
          </a:prstGeom>
          <a:effectLst>
            <a:glow rad="25400">
              <a:schemeClr val="bg1"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9625102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" r="25151"/>
          <a:stretch/>
        </p:blipFill>
        <p:spPr>
          <a:xfrm rot="5400000">
            <a:off x="2693558" y="-2693555"/>
            <a:ext cx="6857997" cy="12245112"/>
          </a:xfrm>
          <a:prstGeom prst="rect">
            <a:avLst/>
          </a:prstGeom>
        </p:spPr>
      </p:pic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334147" y="513810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 i="0">
                <a:solidFill>
                  <a:schemeClr val="bg1"/>
                </a:solidFill>
                <a:latin typeface="Gill Sans SemiBold" charset="0"/>
                <a:ea typeface="Gill Sans SemiBold" charset="0"/>
                <a:cs typeface="Gill Sans SemiBold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dirty="0"/>
              <a:t>Рассмотрим что с ней можно сделать</a:t>
            </a:r>
            <a:endParaRPr lang="fr-FR" dirty="0"/>
          </a:p>
        </p:txBody>
      </p:sp>
      <p:pic>
        <p:nvPicPr>
          <p:cNvPr id="8" name="Рисунок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0929" y="236539"/>
            <a:ext cx="2286000" cy="173736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338329" y="2210436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 b="1" i="1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defRPr>
            </a:lvl1pPr>
          </a:lstStyle>
          <a:p>
            <a:r>
              <a:rPr lang="ru-RU" dirty="0"/>
              <a:t>Какая-то там тема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818670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336905" cy="68580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46228" y="500062"/>
            <a:ext cx="9785323" cy="1325563"/>
          </a:xfrm>
          <a:prstGeom prst="rect">
            <a:avLst/>
          </a:prstGeom>
        </p:spPr>
        <p:txBody>
          <a:bodyPr/>
          <a:lstStyle>
            <a:lvl1pPr>
              <a:defRPr b="1" i="1">
                <a:solidFill>
                  <a:schemeClr val="bg1"/>
                </a:solidFill>
                <a:latin typeface="Gill Sans SemiBold" charset="0"/>
                <a:ea typeface="Gill Sans SemiBold" charset="0"/>
                <a:cs typeface="Gill Sans SemiBold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46228" y="1825625"/>
            <a:ext cx="9785323" cy="5032375"/>
          </a:xfrm>
          <a:prstGeom prst="rect">
            <a:avLst/>
          </a:prstGeom>
        </p:spPr>
        <p:txBody>
          <a:bodyPr/>
          <a:lstStyle>
            <a:lvl1pPr marL="514350" indent="-514350">
              <a:lnSpc>
                <a:spcPct val="150000"/>
              </a:lnSpc>
              <a:buFont typeface="+mj-lt"/>
              <a:buAutoNum type="arabicPeriod"/>
              <a:defRPr b="1" i="0">
                <a:solidFill>
                  <a:schemeClr val="bg1"/>
                </a:solidFill>
                <a:latin typeface="Gill Sans SemiBold" charset="0"/>
                <a:ea typeface="Gill Sans SemiBold" charset="0"/>
                <a:cs typeface="Gill Sans SemiBold" charset="0"/>
              </a:defRPr>
            </a:lvl1pPr>
            <a:lvl2pPr marL="914400" indent="-457200">
              <a:lnSpc>
                <a:spcPct val="150000"/>
              </a:lnSpc>
              <a:buFont typeface="+mj-lt"/>
              <a:buAutoNum type="arabicPeriod"/>
              <a:defRPr b="1" i="0">
                <a:solidFill>
                  <a:schemeClr val="bg1"/>
                </a:solidFill>
                <a:latin typeface="Gill Sans SemiBold" charset="0"/>
                <a:ea typeface="Gill Sans SemiBold" charset="0"/>
                <a:cs typeface="Gill Sans SemiBold" charset="0"/>
              </a:defRPr>
            </a:lvl2pPr>
            <a:lvl3pPr marL="1371600" indent="-457200">
              <a:lnSpc>
                <a:spcPct val="150000"/>
              </a:lnSpc>
              <a:buFont typeface="+mj-lt"/>
              <a:buAutoNum type="arabicPeriod"/>
              <a:defRPr b="1" i="0">
                <a:solidFill>
                  <a:schemeClr val="bg1"/>
                </a:solidFill>
                <a:latin typeface="Gill Sans SemiBold" charset="0"/>
                <a:ea typeface="Gill Sans SemiBold" charset="0"/>
                <a:cs typeface="Gill Sans SemiBold" charset="0"/>
              </a:defRPr>
            </a:lvl3pPr>
            <a:lvl4pPr marL="1714500" indent="-342900">
              <a:lnSpc>
                <a:spcPct val="150000"/>
              </a:lnSpc>
              <a:buFont typeface="+mj-lt"/>
              <a:buAutoNum type="arabicPeriod"/>
              <a:defRPr b="1" i="0">
                <a:solidFill>
                  <a:schemeClr val="bg1"/>
                </a:solidFill>
                <a:latin typeface="Gill Sans SemiBold" charset="0"/>
                <a:ea typeface="Gill Sans SemiBold" charset="0"/>
                <a:cs typeface="Gill Sans SemiBold" charset="0"/>
              </a:defRPr>
            </a:lvl4pPr>
            <a:lvl5pPr marL="2171700" indent="-342900">
              <a:lnSpc>
                <a:spcPct val="150000"/>
              </a:lnSpc>
              <a:buFont typeface="+mj-lt"/>
              <a:buAutoNum type="arabicPeriod"/>
              <a:defRPr b="1" i="0">
                <a:solidFill>
                  <a:schemeClr val="bg1"/>
                </a:solidFill>
                <a:latin typeface="Gill Sans SemiBold" charset="0"/>
                <a:ea typeface="Gill Sans SemiBold" charset="0"/>
                <a:cs typeface="Gill Sans SemiBold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 dirty="0"/>
          </a:p>
        </p:txBody>
      </p:sp>
      <p:pic>
        <p:nvPicPr>
          <p:cNvPr id="9" name="Imag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7173" y="185197"/>
            <a:ext cx="1734110" cy="1334739"/>
          </a:xfrm>
          <a:prstGeom prst="rect">
            <a:avLst/>
          </a:prstGeom>
          <a:effectLst>
            <a:glow rad="63500">
              <a:schemeClr val="bg1">
                <a:alpha val="63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1385530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4"/>
          <p:cNvPicPr>
            <a:picLocks noChangeAspect="1"/>
          </p:cNvPicPr>
          <p:nvPr userDrawn="1"/>
        </p:nvPicPr>
        <p:blipFill rotWithShape="1">
          <a:blip r:embed="rId2">
            <a:lum bright="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50" b="43900"/>
          <a:stretch/>
        </p:blipFill>
        <p:spPr>
          <a:xfrm>
            <a:off x="0" y="18288"/>
            <a:ext cx="12192000" cy="6839712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411765"/>
            <a:ext cx="9990212" cy="1325563"/>
          </a:xfrm>
          <a:prstGeom prst="rect">
            <a:avLst/>
          </a:prstGeom>
        </p:spPr>
        <p:txBody>
          <a:bodyPr/>
          <a:lstStyle>
            <a:lvl1pPr>
              <a:defRPr b="1" i="1">
                <a:solidFill>
                  <a:schemeClr val="bg1"/>
                </a:solidFill>
                <a:latin typeface="Gill Sans SemiBold" charset="0"/>
                <a:ea typeface="Gill Sans SemiBold" charset="0"/>
                <a:cs typeface="Gill Sans SemiBold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76200" y="1825625"/>
            <a:ext cx="5181600" cy="4351338"/>
          </a:xfrm>
          <a:prstGeom prst="rect">
            <a:avLst/>
          </a:prstGeom>
        </p:spPr>
        <p:txBody>
          <a:bodyPr/>
          <a:lstStyle>
            <a:lvl1pPr marL="514350" indent="-514350">
              <a:buFont typeface="+mj-lt"/>
              <a:buAutoNum type="arabicPeriod"/>
              <a:defRPr b="0" i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defRPr>
            </a:lvl1pPr>
            <a:lvl2pPr marL="914400" indent="-457200">
              <a:buFont typeface="+mj-lt"/>
              <a:buAutoNum type="arabicPeriod"/>
              <a:defRPr b="0" i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defRPr>
            </a:lvl2pPr>
            <a:lvl3pPr marL="1371600" indent="-457200">
              <a:buFont typeface="+mj-lt"/>
              <a:buAutoNum type="arabicPeriod"/>
              <a:defRPr b="0" i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defRPr>
            </a:lvl3pPr>
            <a:lvl4pPr marL="1714500" indent="-342900">
              <a:buFont typeface="+mj-lt"/>
              <a:buAutoNum type="arabicPeriod"/>
              <a:defRPr b="0" i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defRPr>
            </a:lvl4pPr>
            <a:lvl5pPr marL="2171700" indent="-342900">
              <a:buFont typeface="+mj-lt"/>
              <a:buAutoNum type="arabicPeriod"/>
              <a:defRPr b="0" i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5334000" y="1825625"/>
            <a:ext cx="5181600" cy="4351338"/>
          </a:xfrm>
          <a:prstGeom prst="rect">
            <a:avLst/>
          </a:prstGeom>
        </p:spPr>
        <p:txBody>
          <a:bodyPr/>
          <a:lstStyle>
            <a:lvl1pPr marL="514350" indent="-514350">
              <a:buFont typeface="+mj-lt"/>
              <a:buAutoNum type="arabicPeriod"/>
              <a:defRPr b="0" i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defRPr>
            </a:lvl1pPr>
            <a:lvl2pPr marL="914400" indent="-457200">
              <a:buFont typeface="+mj-lt"/>
              <a:buAutoNum type="arabicPeriod"/>
              <a:defRPr b="0" i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defRPr>
            </a:lvl2pPr>
            <a:lvl3pPr marL="1371600" indent="-457200">
              <a:buFont typeface="+mj-lt"/>
              <a:buAutoNum type="arabicPeriod"/>
              <a:defRPr b="0" i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defRPr>
            </a:lvl3pPr>
            <a:lvl4pPr marL="1714500" indent="-342900">
              <a:buFont typeface="+mj-lt"/>
              <a:buAutoNum type="arabicPeriod"/>
              <a:defRPr b="0" i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defRPr>
            </a:lvl4pPr>
            <a:lvl5pPr marL="2171700" indent="-342900">
              <a:buFont typeface="+mj-lt"/>
              <a:buAutoNum type="arabicPeriod"/>
              <a:defRPr b="0" i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 dirty="0"/>
          </a:p>
        </p:txBody>
      </p:sp>
      <p:pic>
        <p:nvPicPr>
          <p:cNvPr id="10" name="Image 9"/>
          <p:cNvPicPr>
            <a:picLocks noChangeAspect="1"/>
          </p:cNvPicPr>
          <p:nvPr userDrawn="1"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4051" y="254587"/>
            <a:ext cx="1734110" cy="1334739"/>
          </a:xfrm>
          <a:prstGeom prst="rect">
            <a:avLst/>
          </a:prstGeom>
          <a:effectLst>
            <a:glow rad="63500">
              <a:schemeClr val="bg1"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5911359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Слайд із заголовко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51" r="37106"/>
          <a:stretch/>
        </p:blipFill>
        <p:spPr>
          <a:xfrm rot="10800000">
            <a:off x="9977120" y="0"/>
            <a:ext cx="2214880" cy="68580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37350" y="0"/>
            <a:ext cx="8952953" cy="1325563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Gill Sans SemiBold" charset="0"/>
                <a:ea typeface="Gill Sans SemiBold" charset="0"/>
                <a:cs typeface="Gill Sans SemiBold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fr-FR" dirty="0"/>
          </a:p>
        </p:txBody>
      </p:sp>
      <p:pic>
        <p:nvPicPr>
          <p:cNvPr id="7" name="Рисунок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1015" y="426720"/>
            <a:ext cx="1847089" cy="1403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2198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Чисти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51" r="37106"/>
          <a:stretch/>
        </p:blipFill>
        <p:spPr>
          <a:xfrm>
            <a:off x="10058400" y="-1"/>
            <a:ext cx="2133600" cy="6858000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 userDrawn="1"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8598" y="325120"/>
            <a:ext cx="1913203" cy="1472586"/>
          </a:xfrm>
          <a:prstGeom prst="rect">
            <a:avLst/>
          </a:prstGeom>
          <a:effectLst>
            <a:glow rad="50800">
              <a:schemeClr val="bg1">
                <a:alpha val="40000"/>
              </a:schemeClr>
            </a:glow>
            <a:softEdge rad="0"/>
          </a:effectLst>
          <a:scene3d>
            <a:camera prst="orthographicFront">
              <a:rot lat="0" lon="0" rev="0"/>
            </a:camera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14903559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11888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0" r:id="rId2"/>
    <p:sldLayoutId id="2147483649" r:id="rId3"/>
    <p:sldLayoutId id="2147483653" r:id="rId4"/>
    <p:sldLayoutId id="2147483651" r:id="rId5"/>
    <p:sldLayoutId id="2147483650" r:id="rId6"/>
    <p:sldLayoutId id="2147483652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6622" y="888898"/>
            <a:ext cx="3088330" cy="848025"/>
          </a:xfrm>
          <a:prstGeom prst="rect">
            <a:avLst/>
          </a:prstGeom>
          <a:effectLst>
            <a:glow rad="50800">
              <a:schemeClr val="bg1">
                <a:alpha val="50000"/>
              </a:schemeClr>
            </a:glow>
          </a:effectLst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353" y="4947260"/>
            <a:ext cx="5576733" cy="2030822"/>
          </a:xfrm>
          <a:prstGeom prst="rect">
            <a:avLst/>
          </a:prstGeom>
          <a:effectLst>
            <a:glow rad="25400">
              <a:schemeClr val="bg1">
                <a:alpha val="50000"/>
              </a:schemeClr>
            </a:glow>
          </a:effectLst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986" y="5635267"/>
            <a:ext cx="5573734" cy="992113"/>
          </a:xfrm>
          <a:prstGeom prst="rect">
            <a:avLst/>
          </a:prstGeom>
          <a:effectLst>
            <a:glow rad="38100">
              <a:schemeClr val="bg1">
                <a:alpha val="45000"/>
              </a:schemeClr>
            </a:glow>
          </a:effectLst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072" y="1050508"/>
            <a:ext cx="1982846" cy="2004938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7954" y="2354822"/>
            <a:ext cx="3005667" cy="736237"/>
          </a:xfrm>
          <a:prstGeom prst="rect">
            <a:avLst/>
          </a:prstGeom>
          <a:effectLst>
            <a:glow rad="38100">
              <a:schemeClr val="bg1">
                <a:alpha val="77000"/>
              </a:schemeClr>
            </a:glow>
          </a:effectLst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5144" y="3856432"/>
            <a:ext cx="5277715" cy="1126798"/>
          </a:xfrm>
          <a:prstGeom prst="rect">
            <a:avLst/>
          </a:prstGeom>
          <a:effectLst>
            <a:glow rad="25400">
              <a:schemeClr val="bg1">
                <a:alpha val="65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31747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6228" y="2810435"/>
            <a:ext cx="11546838" cy="1607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2920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4352" y="2070319"/>
            <a:ext cx="2807573" cy="770932"/>
          </a:xfrm>
          <a:prstGeom prst="rect">
            <a:avLst/>
          </a:prstGeom>
          <a:effectLst>
            <a:glow rad="50800">
              <a:schemeClr val="bg1">
                <a:alpha val="50000"/>
              </a:schemeClr>
            </a:glow>
          </a:effectLst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353" y="4947260"/>
            <a:ext cx="5576733" cy="2030822"/>
          </a:xfrm>
          <a:prstGeom prst="rect">
            <a:avLst/>
          </a:prstGeom>
          <a:effectLst>
            <a:glow rad="25400">
              <a:schemeClr val="bg1">
                <a:alpha val="50000"/>
              </a:schemeClr>
            </a:glow>
          </a:effectLst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986" y="5635267"/>
            <a:ext cx="5573734" cy="992113"/>
          </a:xfrm>
          <a:prstGeom prst="rect">
            <a:avLst/>
          </a:prstGeom>
          <a:effectLst>
            <a:glow rad="38100">
              <a:schemeClr val="bg1">
                <a:alpha val="45000"/>
              </a:schemeClr>
            </a:glow>
          </a:effectLst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369" y="2240092"/>
            <a:ext cx="1982846" cy="2004938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1926" y="3531162"/>
            <a:ext cx="2732425" cy="669306"/>
          </a:xfrm>
          <a:prstGeom prst="rect">
            <a:avLst/>
          </a:prstGeom>
          <a:effectLst>
            <a:glow rad="38100">
              <a:schemeClr val="bg1">
                <a:alpha val="77000"/>
              </a:schemeClr>
            </a:glow>
          </a:effectLst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7275" y="195764"/>
            <a:ext cx="5805487" cy="1239478"/>
          </a:xfrm>
          <a:prstGeom prst="rect">
            <a:avLst/>
          </a:prstGeom>
          <a:effectLst>
            <a:glow rad="25400">
              <a:schemeClr val="bg1">
                <a:alpha val="65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4771561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415636" y="4670942"/>
            <a:ext cx="11491367" cy="1205202"/>
          </a:xfrm>
        </p:spPr>
        <p:txBody>
          <a:bodyPr/>
          <a:lstStyle/>
          <a:p>
            <a:r>
              <a:rPr lang="en-US" dirty="0"/>
              <a:t>Bot Framework. </a:t>
            </a:r>
            <a:r>
              <a:rPr lang="en-US" dirty="0" err="1"/>
              <a:t>Вирости</a:t>
            </a:r>
            <a:r>
              <a:rPr lang="en-US" dirty="0"/>
              <a:t> </a:t>
            </a:r>
            <a:r>
              <a:rPr lang="en-US" dirty="0" err="1"/>
              <a:t>свого</a:t>
            </a:r>
            <a:r>
              <a:rPr lang="en-US" dirty="0"/>
              <a:t> </a:t>
            </a:r>
            <a:r>
              <a:rPr lang="en-US" dirty="0" err="1"/>
              <a:t>бота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623975" y="5876144"/>
            <a:ext cx="8869725" cy="894951"/>
          </a:xfrm>
        </p:spPr>
        <p:txBody>
          <a:bodyPr/>
          <a:lstStyle/>
          <a:p>
            <a:pPr algn="r"/>
            <a:endParaRPr lang="fr-FR" sz="4000" dirty="0"/>
          </a:p>
        </p:txBody>
      </p:sp>
    </p:spTree>
    <p:extLst>
      <p:ext uri="{BB962C8B-B14F-4D97-AF65-F5344CB8AC3E}">
        <p14:creationId xmlns:p14="http://schemas.microsoft.com/office/powerpoint/2010/main" val="18876964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852578" y="4670942"/>
            <a:ext cx="8368442" cy="1205202"/>
          </a:xfrm>
        </p:spPr>
        <p:txBody>
          <a:bodyPr/>
          <a:lstStyle/>
          <a:p>
            <a:r>
              <a:rPr lang="uk-UA" dirty="0" err="1" smtClean="0"/>
              <a:t>Лубенець</a:t>
            </a:r>
            <a:r>
              <a:rPr lang="uk-UA" dirty="0" smtClean="0"/>
              <a:t> Ілля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852578" y="5876144"/>
            <a:ext cx="8972591" cy="894951"/>
          </a:xfrm>
        </p:spPr>
        <p:txBody>
          <a:bodyPr/>
          <a:lstStyle/>
          <a:p>
            <a:pPr algn="l"/>
            <a:r>
              <a:rPr lang="ru-RU" dirty="0"/>
              <a:t> </a:t>
            </a:r>
            <a:r>
              <a:rPr lang="en-US" dirty="0" smtClean="0"/>
              <a:t>Lead Microsoft Student Partner</a:t>
            </a:r>
          </a:p>
          <a:p>
            <a:pPr algn="l"/>
            <a:r>
              <a:rPr lang="en-US" dirty="0" smtClean="0"/>
              <a:t>.NET Developer in </a:t>
            </a:r>
            <a:r>
              <a:rPr lang="en-US" dirty="0" err="1" smtClean="0"/>
              <a:t>Developex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434115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338329" y="403412"/>
            <a:ext cx="10515600" cy="2958353"/>
          </a:xfrm>
        </p:spPr>
        <p:txBody>
          <a:bodyPr/>
          <a:lstStyle/>
          <a:p>
            <a:r>
              <a:rPr lang="uk-UA" dirty="0" smtClean="0"/>
              <a:t>Популяризація </a:t>
            </a:r>
            <a:r>
              <a:rPr lang="uk-UA" dirty="0" err="1" smtClean="0"/>
              <a:t>месенджерів</a:t>
            </a:r>
            <a:endParaRPr lang="fr-FR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463" y="3361765"/>
            <a:ext cx="11257218" cy="3001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3695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smtClean="0"/>
              <a:t>Інгредієнти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Bot Framework</a:t>
            </a:r>
            <a:endParaRPr lang="ru-RU" dirty="0"/>
          </a:p>
          <a:p>
            <a:r>
              <a:rPr lang="en-US" dirty="0" smtClean="0"/>
              <a:t>.NET Core</a:t>
            </a:r>
            <a:endParaRPr lang="ru-RU" dirty="0"/>
          </a:p>
          <a:p>
            <a:r>
              <a:rPr lang="en-US" dirty="0" smtClean="0"/>
              <a:t>Docker</a:t>
            </a:r>
            <a:endParaRPr lang="ru-RU" dirty="0"/>
          </a:p>
          <a:p>
            <a:r>
              <a:rPr lang="en-US" dirty="0" smtClean="0"/>
              <a:t>Microsoft Azure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599851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Bot Framework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endParaRPr lang="fr-F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8112" y="1162843"/>
            <a:ext cx="5701553" cy="5701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355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8117" y="1004419"/>
            <a:ext cx="7503459" cy="5627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83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41582" y="500062"/>
            <a:ext cx="7008679" cy="5887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008514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Garamond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spRoadShowTemplate2017.pptx  -  лише для читання" id="{9D2D4F80-9024-4999-A4CF-F73CB8190CEA}" vid="{12EF8AF7-43F6-4141-9E7A-4C5B44B104BF}"/>
    </a:ext>
  </a:extLst>
</a:theme>
</file>

<file path=ppt/theme/theme2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Bureau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PresentationTemplate</Template>
  <TotalTime>836</TotalTime>
  <Words>31</Words>
  <Application>Microsoft Macintosh PowerPoint</Application>
  <PresentationFormat>Widescreen</PresentationFormat>
  <Paragraphs>11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Calibri</vt:lpstr>
      <vt:lpstr>Garamond</vt:lpstr>
      <vt:lpstr>Gill Sans</vt:lpstr>
      <vt:lpstr>Gill Sans MT</vt:lpstr>
      <vt:lpstr>Gill Sans SemiBold</vt:lpstr>
      <vt:lpstr>Arial</vt:lpstr>
      <vt:lpstr>Thème Office</vt:lpstr>
      <vt:lpstr>PowerPoint Presentation</vt:lpstr>
      <vt:lpstr>PowerPoint Presentation</vt:lpstr>
      <vt:lpstr>Bot Framework. Вирости свого бота</vt:lpstr>
      <vt:lpstr>Лубенець Ілля</vt:lpstr>
      <vt:lpstr>Популяризація месенджерів</vt:lpstr>
      <vt:lpstr>Інгредієнти</vt:lpstr>
      <vt:lpstr>Bot Framework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Илья Лубенец</dc:creator>
  <cp:lastModifiedBy>Илья Лубенец</cp:lastModifiedBy>
  <cp:revision>6</cp:revision>
  <dcterms:created xsi:type="dcterms:W3CDTF">2017-09-10T17:46:04Z</dcterms:created>
  <dcterms:modified xsi:type="dcterms:W3CDTF">2017-09-11T07:42:19Z</dcterms:modified>
</cp:coreProperties>
</file>